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0" r:id="rId8"/>
    <p:sldId id="266" r:id="rId9"/>
    <p:sldId id="261" r:id="rId10"/>
    <p:sldId id="262" r:id="rId11"/>
    <p:sldId id="263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F72F65A-9E73-4B7E-80C5-7D8911DF8803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50B15F8-9A63-452A-B3BF-E6BE62800CE3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2F65A-9E73-4B7E-80C5-7D8911DF8803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15F8-9A63-452A-B3BF-E6BE62800C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2F65A-9E73-4B7E-80C5-7D8911DF8803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15F8-9A63-452A-B3BF-E6BE62800C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2F65A-9E73-4B7E-80C5-7D8911DF8803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15F8-9A63-452A-B3BF-E6BE62800CE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2F65A-9E73-4B7E-80C5-7D8911DF8803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15F8-9A63-452A-B3BF-E6BE62800C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2F65A-9E73-4B7E-80C5-7D8911DF8803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15F8-9A63-452A-B3BF-E6BE62800C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2F65A-9E73-4B7E-80C5-7D8911DF8803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15F8-9A63-452A-B3BF-E6BE62800C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2F65A-9E73-4B7E-80C5-7D8911DF8803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15F8-9A63-452A-B3BF-E6BE62800CE3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2F65A-9E73-4B7E-80C5-7D8911DF8803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15F8-9A63-452A-B3BF-E6BE62800C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2F65A-9E73-4B7E-80C5-7D8911DF8803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15F8-9A63-452A-B3BF-E6BE62800C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2F65A-9E73-4B7E-80C5-7D8911DF8803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15F8-9A63-452A-B3BF-E6BE62800C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F72F65A-9E73-4B7E-80C5-7D8911DF8803}" type="datetimeFigureOut">
              <a:rPr lang="en-US" smtClean="0"/>
              <a:t>6/5/2025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450B15F8-9A63-452A-B3BF-E6BE62800C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adlet.com/auraparaschiv4/biosfera-jt2zzunsi6ju1uz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avebirss.com/storydice/9dice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nt.umn.edu/izvrusmhmy/annotate" TargetMode="External"/><Relationship Id="rId2" Type="http://schemas.openxmlformats.org/officeDocument/2006/relationships/hyperlink" Target="https://www.youtube.com/watch?v=sRBIuFmf3i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va.com/design/DAGoR4_Py2o/ukkz-iWRgFo7cuno8ajtyA/view?utm_content=DAGoR4_Py2o&amp;utm_campaign=designshare&amp;utm_medium=link2&amp;utm_source=uniquelinks&amp;utlId=hee6eea5889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docs.google.com/document/d/1dTHAQp7RF6H22ReuAzUMj9kpQou6OVQK1snrUgbQyoc/edit?usp=sharin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studio.goosechase.com/experience/6c2e6dd5-aa9d-4270-bb45-af89b5ead47e/feed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 Zonele de vegetație de pe glob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Unitatea: Biosfera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b="1" dirty="0" smtClean="0"/>
              <a:t>Profesor: </a:t>
            </a:r>
            <a:r>
              <a:rPr lang="pt-BR" dirty="0" smtClean="0"/>
              <a:t>Paraschiv Aura</a:t>
            </a:r>
            <a:endParaRPr lang="ro-RO" dirty="0"/>
          </a:p>
          <a:p>
            <a:r>
              <a:rPr lang="ro-RO" dirty="0" smtClean="0"/>
              <a:t>Școala Gimnazială Vădeni</a:t>
            </a:r>
          </a:p>
          <a:p>
            <a:r>
              <a:rPr lang="ro-RO" dirty="0" smtClean="0"/>
              <a:t>Clasa a V-a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33600"/>
            <a:ext cx="2609850" cy="299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5846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924800" cy="1371600"/>
          </a:xfrm>
        </p:spPr>
        <p:txBody>
          <a:bodyPr>
            <a:normAutofit fontScale="90000"/>
          </a:bodyPr>
          <a:lstStyle/>
          <a:p>
            <a:pPr marL="0" indent="0"/>
            <a:r>
              <a:rPr lang="en-US" dirty="0" smtClean="0"/>
              <a:t/>
            </a:r>
            <a:br>
              <a:rPr lang="en-US" dirty="0" smtClean="0"/>
            </a:br>
            <a:r>
              <a:rPr lang="it-IT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Tipul lecţiei</a:t>
            </a:r>
            <a:r>
              <a:rPr lang="it-I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predare-învățare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Durata</a:t>
            </a:r>
            <a:r>
              <a:rPr lang="it-I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50 de minute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Locul de desfășurare</a:t>
            </a:r>
            <a:r>
              <a:rPr lang="it-IT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sala de clasă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o-RO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Competențe </a:t>
            </a: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generale: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Prezentarea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realităţii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geografice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utilizând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mijloace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limbaje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specifice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Raportarea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realităţii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geografice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spaţiale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temporale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reprezentări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cartografice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Studierea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spaţiului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geografic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realizând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conexiuni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informaţii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dobândite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discipline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şcolare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Elaborarea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demers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investigativ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perspectiva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educaţiei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permanente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viaţa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cotidiană</a:t>
            </a:r>
            <a:endParaRPr lang="ro-RO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Competențe </a:t>
            </a: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specifice</a:t>
            </a:r>
            <a:r>
              <a:rPr lang="ro-RO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o-RO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Utilizarea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termenilor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geografici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contexte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endParaRPr lang="ro-RO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2.1.Utilizarea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tehnicilor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orientare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hartă</a:t>
            </a: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A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teren</a:t>
            </a:r>
            <a:endParaRPr lang="ro-RO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3.3.Descrierea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diversității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natural a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realității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geografice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realizând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corelații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informațiile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dobândite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discipline </a:t>
            </a:r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școlare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56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638800"/>
          </a:xfrm>
        </p:spPr>
        <p:txBody>
          <a:bodyPr>
            <a:normAutofit fontScale="25000" lnSpcReduction="20000"/>
          </a:bodyPr>
          <a:lstStyle/>
          <a:p>
            <a:pPr>
              <a:buFontTx/>
              <a:buChar char="-"/>
            </a:pPr>
            <a:r>
              <a:rPr lang="ro-RO" b="1" dirty="0" smtClean="0"/>
              <a:t>- </a:t>
            </a:r>
          </a:p>
          <a:p>
            <a:pPr>
              <a:buFontTx/>
              <a:buChar char="-"/>
            </a:pPr>
            <a:r>
              <a:rPr lang="ro-RO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Obiective operaționale</a:t>
            </a:r>
            <a:r>
              <a:rPr lang="ro-RO" sz="800" b="1" dirty="0"/>
              <a:t>:</a:t>
            </a:r>
            <a:r>
              <a:rPr lang="en-US" sz="800" dirty="0"/>
              <a:t/>
            </a:r>
            <a:br>
              <a:rPr lang="en-US" sz="800" dirty="0"/>
            </a:br>
            <a:endParaRPr lang="ro-RO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o-RO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Obiective </a:t>
            </a:r>
            <a:r>
              <a:rPr lang="ro-RO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cognitive</a:t>
            </a: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A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familiarizeze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identificarea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succesiunii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cronologice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fenomene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geografice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imagini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A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știe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descrierea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repartiţiei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spaţiale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fenomene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geografice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observaţii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directe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indirecte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suporturi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geografice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A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cunoască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prezentarea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fenomenelor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proceselor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direct/indirect cu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ajutorul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diferitelor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aplicaţii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digitale</a:t>
            </a:r>
            <a:r>
              <a:rPr lang="en-A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A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o-RO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Obiective afective:</a:t>
            </a:r>
            <a:endParaRPr 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să identifice pe hartă zonele de vegetație pe  fiecare continent.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-să </a:t>
            </a: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explice esenţa noţiunilor: stepă, padure, junglă (pădure ecuatorială), savană, taiga, tundră </a:t>
            </a:r>
            <a:endParaRPr lang="ro-RO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să descrie tipurile de vegetație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să descrie legăturile vegetației cu clima,  relieful și solul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să conştientizeze importanţa vegetației  în viaţa oamenilor.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47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Metode și tehnici de predare -</a:t>
            </a:r>
            <a:r>
              <a:rPr lang="ro-RO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t-B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conversaţia euristica, brainstorming, explicaţia, rezolvarea situaţiilor-problemă, demonstraţia, lucru cu harta, </a:t>
            </a:r>
            <a:endParaRPr lang="ro-RO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o-RO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 de organizare</a:t>
            </a:r>
            <a:r>
              <a:rPr lang="pt-B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frontală, lucru în perechi sau pe grupe</a:t>
            </a:r>
            <a:endParaRPr lang="ro-RO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Resurse didactice:</a:t>
            </a:r>
            <a:r>
              <a:rPr lang="pt-B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fișe de lucru, calculator, telefo</a:t>
            </a:r>
            <a:r>
              <a:rPr lang="ro-RO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n, Harta fizică a lumii</a:t>
            </a:r>
          </a:p>
          <a:p>
            <a:pPr marL="0" indent="0">
              <a:buNone/>
            </a:pPr>
            <a:r>
              <a:rPr lang="ro-RO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pPr marL="0" indent="0">
              <a:buNone/>
            </a:pPr>
            <a:r>
              <a:rPr lang="pt-B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Metode de evaluare: </a:t>
            </a:r>
            <a:r>
              <a:rPr lang="pt-BR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evaluarea continuă, pe parcursul lecției (fișa de lucru și calculatorul)</a:t>
            </a:r>
            <a:endParaRPr lang="en-U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024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r>
              <a:rPr lang="en-US" sz="2000" dirty="0"/>
              <a:t/>
            </a:r>
            <a:br>
              <a:rPr lang="en-US" sz="2000" dirty="0"/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Verificarea cunoştiinţelor anterioare- 6 minute</a:t>
            </a:r>
          </a:p>
          <a:p>
            <a:pPr marL="0" indent="0">
              <a:buNone/>
            </a:pP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Recapitulez cunoştinţele elevilor de la capitolul anterior: Biosfera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https://padlet.com/auraparaschiv4/biosfera-jt2zzunsi6ju1uz2</a:t>
            </a:r>
            <a:endParaRPr lang="ro-R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0"/>
            <a:ext cx="6243637" cy="351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5844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334536"/>
          </a:xfrm>
        </p:spPr>
        <p:txBody>
          <a:bodyPr>
            <a:normAutofit/>
          </a:bodyPr>
          <a:lstStyle/>
          <a:p>
            <a:pPr marL="0" indent="0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Captarea atenției: 2 minute</a:t>
            </a:r>
            <a:b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Exercițiu de dezgheț: Ce pui în valiză, când pleci la plimbare?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0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	https://davebirss.com/storydice/9dice.html</a:t>
            </a:r>
            <a:r>
              <a:rPr lang="ro-RO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4724400"/>
            <a:ext cx="6777317" cy="110822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o-RO" sz="28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Anunţarea subiectului şi obiectivelor lecţiei: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Notez titlul lecţiei pe tablă:„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Zonele de vegetație de pe glob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şi cer elevilor sa îl scrie în caiete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Prezint competentele operaţionale urmărite.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09800"/>
            <a:ext cx="6243637" cy="282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8734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Conducerea învățării: 27 minute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ro-RO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www.youtube.com/watch?v=sRBIuFmf3io</a:t>
            </a:r>
            <a:endParaRPr lang="ro-R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Pun 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scurte întrebări ca să realizez o discuţie despre plantele şi animalele de pe glob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 elemente geografice ati observat in filmul ,,Zonele biogeografice..?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https://ant.umn.edu/izvrusmhmy/annotate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71800"/>
            <a:ext cx="6243637" cy="289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214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371600"/>
            <a:ext cx="6777317" cy="44610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-vegetaţia, fauna şi solurile sunt în strânsă corelaţie cu condiţiile climatice, relief, la care se adaugă şi alte condiţionări (reţeaua hidrografică, substratul geologic, activităţile umane);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-în funcţie de tipul de sol se dezvoltă un anumit tip de vegetaţie, iar fauna este condiţionată mai ales de vegetaţie, care îi asigură hrană şi adăpost.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Realizez pe tablă schema lectiei despre zonele de vegetaţie pe baza imaginilor și informaţilor din prezentarea ppt 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https://www.canva.com/design/DAGoR4_Py2o/ukkz-iWRgFo7cuno8ajtyA/view?utm_content=DAGoR4_Py2o&amp;utm_campaign=designshare&amp;utm_medium=link2&amp;utm_source=uniquelinks&amp;utlId=hee6eea5889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14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ro-RO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Zonele de vegetație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o-RO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Pădurea ecuatorială</a:t>
            </a:r>
          </a:p>
          <a:p>
            <a:pPr marL="0" indent="0">
              <a:buNone/>
            </a:pP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o-RO" sz="8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vegetaţia</a:t>
            </a: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formată din arbori, liane, orhidee.       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o-RO" sz="8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fauna</a:t>
            </a: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maimuțe, șerpi, jaguari, pantere, papagali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Savana</a:t>
            </a:r>
            <a:r>
              <a:rPr lang="ro-RO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8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vegetaţia</a:t>
            </a: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ierburi înalte, , cu acacia și boabab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8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-fauna</a:t>
            </a: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antilope,girafe, zebre, elefanți, tigri, lei, hiene, crocodili, hipopotami</a:t>
            </a: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o-RO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Deșertul</a:t>
            </a:r>
            <a:r>
              <a:rPr lang="ro-RO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8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-vegetația-</a:t>
            </a: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tufișuri spinoase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o-RO" sz="8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fauna</a:t>
            </a:r>
            <a:r>
              <a:rPr lang="ro-RO" sz="8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o-RO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scorpioni, vulpi de deșert, </a:t>
            </a: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cămile</a:t>
            </a:r>
          </a:p>
          <a:p>
            <a:pPr marL="0" indent="0">
              <a:buNone/>
            </a:pPr>
            <a:r>
              <a:rPr lang="ro-RO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Zona mediteraneană</a:t>
            </a:r>
            <a:endParaRPr lang="en-US" sz="8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-vegetaţia</a:t>
            </a: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stejar de plută, pinul de Alep, leandru, mirt, fistic, măslin, eucalipt, cedru</a:t>
            </a:r>
            <a:endParaRPr lang="ro-RO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o-RO" sz="8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fauna</a:t>
            </a: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:scorpion, broască țestoasă, șacalul, păuni, ursul Kuala (Australia)</a:t>
            </a:r>
            <a:endParaRPr lang="en-US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Pădurea de foioase</a:t>
            </a:r>
            <a:endParaRPr lang="en-US" sz="8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o-RO" sz="8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vegetaţia</a:t>
            </a:r>
            <a:r>
              <a:rPr lang="ro-RO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cuprinde: fag, stejar, arțar, mesteacăn, frasin, carpen, ulm, roșcov, salcâm.</a:t>
            </a:r>
            <a:endParaRPr lang="en-US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8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-fauna</a:t>
            </a: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lup, vulpe, căprioară, cerb, mistreţ, râs, păsări (ciocănitoare,</a:t>
            </a:r>
            <a:r>
              <a:rPr lang="ro-RO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mierla,privighetoarea,bufnița, cucuveaua), reptile.</a:t>
            </a:r>
          </a:p>
          <a:p>
            <a:pPr marL="0" indent="0">
              <a:buNone/>
            </a:pPr>
            <a:endParaRPr lang="en-US" sz="8000" dirty="0"/>
          </a:p>
          <a:p>
            <a:pPr marL="0" indent="0">
              <a:buNone/>
            </a:pPr>
            <a:r>
              <a:rPr lang="ro-RO" sz="8000" dirty="0"/>
              <a:t> </a:t>
            </a:r>
            <a:endParaRPr lang="en-US" sz="8000" dirty="0"/>
          </a:p>
          <a:p>
            <a:pPr marL="0" indent="0">
              <a:buNone/>
            </a:pPr>
            <a:r>
              <a:rPr lang="ro-RO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799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Zone de vegetație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Stepa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-vegetația-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ierburi mărunte, (Plante medicinale: pir, negară, păpădie, susai, maci, coada șoricelului, pelin, rostopască</a:t>
            </a: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o-RO" sz="20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animale: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rozătoare, prepelița, potârnichea, dropia, fazanul, vulpea, </a:t>
            </a: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popândăul, reptile</a:t>
            </a:r>
          </a:p>
          <a:p>
            <a:pPr marL="0" indent="0">
              <a:buNone/>
            </a:pPr>
            <a:r>
              <a:rPr lang="ro-R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Pădurea de conifere</a:t>
            </a:r>
            <a:endParaRPr lang="ro-R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o-RO" sz="2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vegetaţia</a:t>
            </a: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brad, molid, pin, zadă, tisă. tufişuri de ienupăr, jneapăn, afin,  merişor.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o-RO" sz="2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faună</a:t>
            </a: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ursul brun, cerb, râs, cocoşul de munte, găinuşă de pădure, pajura, ierunca, capra neagră, vulturul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Tundra</a:t>
            </a:r>
          </a:p>
          <a:p>
            <a:pPr marL="0" indent="0">
              <a:buNone/>
            </a:pP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o-RO" sz="2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vegetație:</a:t>
            </a: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mușchi și licheni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0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-fauna: </a:t>
            </a: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reni, boul moscat, vulpea polară, iepurele polar, zibelina, hermelina, ursul polar( in N), pinguinul(in S),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o-RO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952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Obţinerea performanței şi a feed-back-ului: 6 minute</a:t>
            </a:r>
          </a:p>
          <a:p>
            <a:pPr marL="0" indent="0">
              <a:buNone/>
            </a:pP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Solicit </a:t>
            </a: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elevilor să  rezolvarea fișa  de </a:t>
            </a:r>
            <a:r>
              <a:rPr lang="ro-RO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lucru: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ro-RO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docs.google.com/document/d/1dTHAQp7RF6H22ReuAzUMj9kpQou6OVQK1snrUgbQyoc/edit?usp=sharing</a:t>
            </a:r>
            <a:endParaRPr lang="ro-RO" sz="20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o-RO" sz="20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o-RO" sz="20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000" dirty="0" smtClean="0"/>
              <a:t> </a:t>
            </a:r>
            <a:endParaRPr lang="en-US" sz="2000" dirty="0"/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95600"/>
            <a:ext cx="6243637" cy="297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0106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029736"/>
          </a:xfrm>
        </p:spPr>
        <p:txBody>
          <a:bodyPr>
            <a:noAutofit/>
          </a:bodyPr>
          <a:lstStyle/>
          <a:p>
            <a:pPr marL="0" indent="0"/>
            <a:r>
              <a:rPr lang="ro-RO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Recapitularea: 3 minute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Solicit elevilor să rezolve jocul : Dialog între 2 elevi, folosind literele alfabetului (câte 2 fraze fiecare) , pe baza temei de azi.</a:t>
            </a:r>
            <a:br>
              <a:rPr lang="ro-RO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Asigurarea retenţiei şi a transferului :2 minute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 ajutorul aplicației Gossechase, cautați comorile în satul vostru!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https://studio.goosechase.com/experience/6c2e6dd5-aa9d-4270-bb45-af89b5ead47e/feed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Conectați-vă cu codul E9XUPM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354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024744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Misiuni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rezolvate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951" y="2324100"/>
            <a:ext cx="6237111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11432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71</TotalTime>
  <Words>519</Words>
  <Application>Microsoft Office PowerPoint</Application>
  <PresentationFormat>On-screen Show (4:3)</PresentationFormat>
  <Paragraphs>94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Austin</vt:lpstr>
      <vt:lpstr> Zonele de vegetație de pe glob Unitatea: Biosfera</vt:lpstr>
      <vt:lpstr> Tipul lecţiei: predare-învățare Durata. 50 de minute Locul de desfășurare: sala de clasă </vt:lpstr>
      <vt:lpstr>   </vt:lpstr>
      <vt:lpstr>PowerPoint Presentation</vt:lpstr>
      <vt:lpstr> </vt:lpstr>
      <vt:lpstr>Captarea atenției: 2 minute Exercițiu de dezgheț: Ce pui în valiză, când pleci la plimbare?  https://davebirss.com/storydice/9dice.html </vt:lpstr>
      <vt:lpstr>Conducerea învățării: 27 minute</vt:lpstr>
      <vt:lpstr>PowerPoint Presentation</vt:lpstr>
      <vt:lpstr> Zonele de vegetație</vt:lpstr>
      <vt:lpstr>Zone de vegetație</vt:lpstr>
      <vt:lpstr>PowerPoint Presentation</vt:lpstr>
      <vt:lpstr>Recapitularea: 3 minute Solicit elevilor să rezolve jocul : Dialog între 2 elevi, folosind literele alfabetului (câte 2 fraze fiecare) , pe baza temei de azi. </vt:lpstr>
      <vt:lpstr>                 Misiuni rezolvate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Zonele de vegetație de pe glob Unitatea: Biosfera</dc:title>
  <dc:creator>Paraschiv</dc:creator>
  <cp:lastModifiedBy>Paraschiv</cp:lastModifiedBy>
  <cp:revision>12</cp:revision>
  <dcterms:created xsi:type="dcterms:W3CDTF">2025-06-04T17:42:44Z</dcterms:created>
  <dcterms:modified xsi:type="dcterms:W3CDTF">2025-06-05T02:06:57Z</dcterms:modified>
</cp:coreProperties>
</file>