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learningapps.org/1833787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ordwall.net/resource/93368803/z%c3%a2na-mun%c8%9bilor-captarea-aten%c8%9bie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9726" y="492125"/>
            <a:ext cx="9686693" cy="3996047"/>
          </a:xfrm>
        </p:spPr>
        <p:txBody>
          <a:bodyPr>
            <a:normAutofit fontScale="90000"/>
          </a:bodyPr>
          <a:lstStyle/>
          <a:p>
            <a:pPr algn="ctr"/>
            <a:r>
              <a:rPr lang="ro-RO" dirty="0" smtClean="0"/>
              <a:t/>
            </a:r>
            <a:br>
              <a:rPr lang="ro-RO" dirty="0" smtClean="0"/>
            </a:br>
            <a:r>
              <a:rPr lang="ro-RO" dirty="0"/>
              <a:t/>
            </a:r>
            <a:br>
              <a:rPr lang="ro-RO" dirty="0"/>
            </a:br>
            <a:r>
              <a:rPr lang="ro-RO" dirty="0" smtClean="0"/>
              <a:t/>
            </a:r>
            <a:br>
              <a:rPr lang="ro-RO" dirty="0" smtClean="0"/>
            </a:br>
            <a: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LECȚIE DEMONSTRATIVĂ DESFĂȘURATĂ ÎN URMA PARTICIPĂRII LA CURSUL DE FORMARE ,,</a:t>
            </a:r>
            <a:r>
              <a:rPr lang="ro-RO" sz="4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ITC IN EDUCATION</a:t>
            </a:r>
            <a: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’’, DESFĂȘURAT LA </a:t>
            </a:r>
            <a:r>
              <a:rPr lang="ro-RO" sz="4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INTERNAȚIONAL TRAINING CENTER</a:t>
            </a:r>
            <a: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PRAGA, CEHIA </a:t>
            </a:r>
            <a:endParaRPr lang="ro-RO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65" y="4326673"/>
            <a:ext cx="2589845" cy="2459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50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5054" y="1088908"/>
            <a:ext cx="10537902" cy="3650359"/>
          </a:xfrm>
        </p:spPr>
        <p:txBody>
          <a:bodyPr>
            <a:normAutofit/>
          </a:bodyPr>
          <a:lstStyle/>
          <a:p>
            <a: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ȘCOALA GIMNAZIALĂ VĂDENI</a:t>
            </a:r>
            <a:b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Ghenov Georgiana</a:t>
            </a:r>
            <a:b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clasa a V a</a:t>
            </a:r>
            <a:b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disciplina: Limba și literatura română</a:t>
            </a:r>
            <a:endParaRPr lang="ro-RO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1756" y="4995746"/>
            <a:ext cx="8326243" cy="262054"/>
          </a:xfrm>
        </p:spPr>
        <p:txBody>
          <a:bodyPr>
            <a:normAutofit fontScale="55000" lnSpcReduction="20000"/>
          </a:bodyPr>
          <a:lstStyle/>
          <a:p>
            <a:endParaRPr lang="ro-R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605" y="4299139"/>
            <a:ext cx="2754351" cy="2402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173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216" y="2865863"/>
            <a:ext cx="9999196" cy="2925338"/>
          </a:xfrm>
        </p:spPr>
        <p:txBody>
          <a:bodyPr/>
          <a:lstStyle/>
          <a:p>
            <a:r>
              <a:rPr lang="ro-RO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Unitatea de învățare</a:t>
            </a:r>
            <a:r>
              <a:rPr lang="en-US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40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Călătoresc prin basme</a:t>
            </a:r>
            <a:endParaRPr lang="ro-RO" sz="4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4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Titlul lecției:</a:t>
            </a:r>
            <a:r>
              <a:rPr lang="ro-RO" sz="4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Textul narativ literar ,,Zâna munților’’- </a:t>
            </a:r>
            <a:r>
              <a:rPr lang="ro-RO" sz="40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Personajele</a:t>
            </a:r>
            <a:r>
              <a:rPr lang="ro-RO" sz="40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40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63" y="-1"/>
            <a:ext cx="10467548" cy="2865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936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449" y="618518"/>
            <a:ext cx="9686962" cy="307033"/>
          </a:xfrm>
        </p:spPr>
        <p:txBody>
          <a:bodyPr>
            <a:normAutofit fontScale="90000"/>
          </a:bodyPr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6446" y="925551"/>
            <a:ext cx="9905999" cy="3541714"/>
          </a:xfrm>
        </p:spPr>
        <p:txBody>
          <a:bodyPr>
            <a:noAutofit/>
          </a:bodyPr>
          <a:lstStyle/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COMPETENȚE DERIVATE  : </a:t>
            </a:r>
            <a:endParaRPr lang="ro-RO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28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Identificarea personajelor din textul narativ literar;</a:t>
            </a:r>
          </a:p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28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Clasificarea  personajelor dintr-un text narativ literar;</a:t>
            </a:r>
          </a:p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28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Menționarea  trăsăturilor  fizice şi morale ale  personajelor principale;</a:t>
            </a:r>
          </a:p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28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Compararea trăsăturilor  unui personaj din operă cu trăsăturile unui  personaj din alt text literar asemănător;</a:t>
            </a:r>
          </a:p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2800" b="1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Utilizarea modalităţilor de descriere a personajului în diferite contexte.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199" y="94075"/>
            <a:ext cx="2328920" cy="2214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570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340487"/>
          </a:xfrm>
        </p:spPr>
        <p:txBody>
          <a:bodyPr>
            <a:normAutofit fontScale="90000"/>
          </a:bodyPr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468901"/>
            <a:ext cx="9905999" cy="4541606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STRATEGIA </a:t>
            </a:r>
            <a:r>
              <a:rPr lang="ro-RO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DIDACTICĂ</a:t>
            </a:r>
            <a:endParaRPr lang="ro-RO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Metode şi procedee didactice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conversaţia, exerciţiul cu alegere multiplă, expunerea, conversația catehetică</a:t>
            </a:r>
            <a:r>
              <a:rPr lang="ro-RO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exerciţiul de completare, exerciţiul de asociere, Diagrama Venn, </a:t>
            </a:r>
            <a:r>
              <a:rPr lang="ro-RO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aplicația Kahoot, 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explicaţia, aplicatia Learnig apps, aplicația Wordwall.</a:t>
            </a:r>
          </a:p>
          <a:p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Forme de organizare a activităţii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o-RO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 frontală alternată cu activitate individuală, activitate pe grupe .</a:t>
            </a:r>
          </a:p>
          <a:p>
            <a:endParaRPr lang="ro-RO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0" b="1124"/>
          <a:stretch/>
        </p:blipFill>
        <p:spPr>
          <a:xfrm>
            <a:off x="8959161" y="101755"/>
            <a:ext cx="2705016" cy="1961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724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 actualizarea cunoștințelor, profesorul le propune elevilor un joc didactic, cu ajutorul platformei </a:t>
            </a:r>
            <a:r>
              <a:rPr lang="ro-RO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Learnig apps</a:t>
            </a:r>
            <a:r>
              <a:rPr lang="ro-RO" b="1" i="1" dirty="0">
                <a:solidFill>
                  <a:schemeClr val="bg1"/>
                </a:solidFill>
              </a:rPr>
              <a:t>. </a:t>
            </a:r>
            <a:r>
              <a:rPr lang="ro-RO" b="1" i="1" dirty="0">
                <a:solidFill>
                  <a:schemeClr val="bg1"/>
                </a:solidFill>
                <a:hlinkClick r:id="rId2"/>
              </a:rPr>
              <a:t>https://</a:t>
            </a:r>
            <a:r>
              <a:rPr lang="ro-RO" b="1" i="1" dirty="0" smtClean="0">
                <a:solidFill>
                  <a:schemeClr val="bg1"/>
                </a:solidFill>
                <a:hlinkClick r:id="rId2"/>
              </a:rPr>
              <a:t>learningapps.org/18337872</a:t>
            </a:r>
            <a:r>
              <a:rPr lang="ro-RO" b="1" i="1" dirty="0" smtClean="0">
                <a:solidFill>
                  <a:schemeClr val="bg1"/>
                </a:solidFill>
              </a:rPr>
              <a:t/>
            </a:r>
            <a:br>
              <a:rPr lang="ro-RO" b="1" i="1" dirty="0" smtClean="0">
                <a:solidFill>
                  <a:schemeClr val="bg1"/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907" y="2238337"/>
            <a:ext cx="7582830" cy="35417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512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285" y="1161549"/>
            <a:ext cx="9905998" cy="1478570"/>
          </a:xfrm>
        </p:spPr>
        <p:txBody>
          <a:bodyPr>
            <a:normAutofit fontScale="90000"/>
          </a:bodyPr>
          <a:lstStyle/>
          <a:p>
            <a:r>
              <a:rPr lang="ro-RO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Captarea atenției s-a realizat  cu ajutorul aplicației </a:t>
            </a:r>
            <a:r>
              <a:rPr lang="ro-RO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wordwall, </a:t>
            </a:r>
            <a:r>
              <a:rPr lang="ro-RO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o-RO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wordwall.net/resource/93368803/z%c3%a2na-mun%c8%9bilor-captarea-aten%c8%9biei</a:t>
            </a:r>
            <a:r>
              <a:rPr lang="ro-RO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o-RO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" r="1538"/>
          <a:stretch/>
        </p:blipFill>
        <p:spPr>
          <a:xfrm>
            <a:off x="2495170" y="2640119"/>
            <a:ext cx="7660888" cy="37721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066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evaluare, elevii au rezolvat un test, cu ajutorul platformei </a:t>
            </a:r>
            <a:r>
              <a:rPr lang="ro-RO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kahoot</a:t>
            </a:r>
            <a:r>
              <a:rPr lang="ro-RO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https://create.kahoot.it/share/zana-muntilor/2dee1369-15f7-4553-b305-ef549d852ef6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557" y="2249488"/>
            <a:ext cx="3541712" cy="3541712"/>
          </a:xfrm>
        </p:spPr>
      </p:pic>
    </p:spTree>
    <p:extLst>
      <p:ext uri="{BB962C8B-B14F-4D97-AF65-F5344CB8AC3E}">
        <p14:creationId xmlns:p14="http://schemas.microsoft.com/office/powerpoint/2010/main" val="93414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320" y="763484"/>
            <a:ext cx="9905998" cy="1478570"/>
          </a:xfrm>
        </p:spPr>
        <p:txBody>
          <a:bodyPr>
            <a:noAutofit/>
          </a:bodyPr>
          <a:lstStyle/>
          <a:p>
            <a:r>
              <a:rPr lang="ro-RO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 ajutorul </a:t>
            </a:r>
            <a:r>
              <a:rPr lang="ro-RO" sz="32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codului  QR </a:t>
            </a:r>
            <a:r>
              <a:rPr lang="ro-RO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 care l-au primit, elevii vor avea de realizat, ca temă pentru acasă,  o diagramă Venn urmărind </a:t>
            </a:r>
            <a:r>
              <a:rPr lang="ro-RO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personajele: feciorul de împărat din basmul Zâna munților și Făt Frumos din basmul Făt Frumos din lacrimă</a:t>
            </a:r>
            <a:r>
              <a:rPr lang="ro-RO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17328" y="3368015"/>
            <a:ext cx="2386360" cy="205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22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50" y="3544154"/>
            <a:ext cx="5207620" cy="2614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4104" y="14272"/>
            <a:ext cx="4461356" cy="3241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85" y="14273"/>
            <a:ext cx="6411951" cy="3241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756" y="3544155"/>
            <a:ext cx="4683511" cy="26140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4520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183</TotalTime>
  <Words>287</Words>
  <Application>Microsoft Office PowerPoint</Application>
  <PresentationFormat>Widescreen</PresentationFormat>
  <Paragraphs>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Tw Cen MT</vt:lpstr>
      <vt:lpstr>Circuit</vt:lpstr>
      <vt:lpstr>   LECȚIE DEMONSTRATIVĂ DESFĂȘURATĂ ÎN URMA PARTICIPĂRII LA CURSUL DE FORMARE ,,ITC IN EDUCATION’’, DESFĂȘURAT LA INTERNAȚIONAL TRAINING CENTER, PRAGA, CEHIA </vt:lpstr>
      <vt:lpstr>ȘCOALA GIMNAZIALĂ VĂDENI PROF. Ghenov Georgiana                               clasa a V a disciplina: Limba și literatura română</vt:lpstr>
      <vt:lpstr>PowerPoint Presentation</vt:lpstr>
      <vt:lpstr>PowerPoint Presentation</vt:lpstr>
      <vt:lpstr>PowerPoint Presentation</vt:lpstr>
      <vt:lpstr>Pentru actualizarea cunoștințelor, profesorul le propune elevilor un joc didactic, cu ajutorul platformei Learnig apps. https://learningapps.org/18337872  </vt:lpstr>
      <vt:lpstr>Captarea atenției s-a realizat  cu ajutorul aplicației wordwall, https://wordwall.net/resource/93368803/z%c3%a2na-mun%c8%9bilor-captarea-aten%c8%9biei  </vt:lpstr>
      <vt:lpstr>La evaluare, elevii au rezolvat un test, cu ajutorul platformei kahoot https://create.kahoot.it/share/zana-muntilor/2dee1369-15f7-4553-b305-ef549d852ef6</vt:lpstr>
      <vt:lpstr>Cu ajutorul codului  QR pe care l-au primit, elevii vor avea de realizat, ca temă pentru acasă,  o diagramă Venn urmărind personajele: feciorul de împărat din basmul Zâna munților și Făt Frumos din basmul Făt Frumos din lacrimă.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LECȚIE DEMONSTRATIVĂ DESFĂȘURATĂ ÎN URMA PARTICIPĂRII LA CURSUL DE FORMARE ,,ITC IN EDUCATION,, DESFĂȘURAT LA INTERNAȚIONAL TRAINING CENTER, PRAGA, CEHIA </dc:title>
  <dc:creator>Microsoft account</dc:creator>
  <cp:lastModifiedBy>Daniela Barbu</cp:lastModifiedBy>
  <cp:revision>8</cp:revision>
  <dcterms:created xsi:type="dcterms:W3CDTF">2025-05-25T07:14:00Z</dcterms:created>
  <dcterms:modified xsi:type="dcterms:W3CDTF">2025-07-09T07:29:55Z</dcterms:modified>
</cp:coreProperties>
</file>